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7DCFB-7E31-4FE0-A442-96C507DD5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3AF9768-1A41-42AD-9C74-3F54F8FC5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89B65D-8283-4177-8923-19235DEF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3644C7-BE0D-4AF3-9F64-82B32245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164A1A-8807-4576-98F0-9C5670BE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823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F507A-14FA-4364-9F9C-4BF2701D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FD1336B-69B8-4C0C-91E2-3331CE2AB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0C9CB7-92BA-45D3-A291-E3E8BF0F2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B3605F-FE13-45A8-B833-6964763C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05808B-9269-434C-AB20-4D1D717A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88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D49F877-26F4-464D-AE2D-543A61378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6A8EAF0-3A18-47E8-8ACF-D5EA76688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D95EF2-35F8-493F-848E-97830191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A1F731-3F8B-4DC9-8E01-9F509577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86DD5D5-E6E6-41BB-8D60-62984385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943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46649-6627-498D-8C3F-B97C2924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F5333A-599F-4678-B0E0-8854E8E0E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C6332D-5A64-4687-BAC3-BDA4CF7F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BBF759-5CDA-491C-9A23-6A13BDEB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1F33EF-BD81-4385-815C-CFF3CAEC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777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C067D-902D-4304-971A-DD8DA325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8F743B-CC48-47AB-896C-31E5051E2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01EEC1-8AF6-49C7-9B8D-70BFCDEE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7C513-CBD1-4870-A17C-F8FAD691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BAF534-7487-425C-83ED-FD862264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27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19C6E-0F76-49A5-BC69-907DC3F8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7544BC-8E68-43E9-AE5C-A3EA16A9D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613B3D4-61B9-41EA-B004-16C898F14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1FBD6B8-0423-4050-A962-CE1143D0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207319-05CF-444D-9921-4CED2EE6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7F91AB-D396-4E59-92A0-959B2C26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70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5E1AB-4FF1-4C00-8BD7-3BE524E8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A65DD1-E62B-41AF-AFFF-26B0003B4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9B61F6-874C-45D1-99D1-3AEF0D75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EB56F15-F2AF-4F22-89DE-FB4E32101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32EFDBC-3C45-4FDE-88D4-CBBBC539F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7176800-C665-40FC-81C9-2F1B906D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2DF53BA-480C-4D98-8B0F-AD857334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1B7C66C-2436-4978-9BCC-BAC75FC9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82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55303-C9EF-474F-8A41-43626297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2E73BE5-C4FE-4780-BEF4-7F99A070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0C22446-88C3-4182-9757-A4736496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8428667-4F21-41FC-8174-8770FE24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66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4E0DB78-BDFD-456A-8CD1-9CFEABF0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05085B-113C-4685-9DFA-F0049F34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A089C6F-70E8-4906-B39B-4747805B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639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F6D0D-2A3F-4113-940F-A6743A30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E8FCD5-FA99-4974-9739-864FD3B2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92CE0B3-B89C-4409-B24E-F10FFDAB3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C1524C3-F586-47CC-BC9A-30C2C4B4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BAF2DC9-A10E-4752-A7E5-8E4927FA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9F3915-CAFB-4562-BA5D-7721A28C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631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FABA6-5AE2-4C60-BC04-9A00A400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A4C16B6-702F-4DD7-A989-6CB0400AD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4B15F68-3400-412D-BDBC-510292111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0F26634-7F41-422E-B759-46C5AA21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81F33B-B932-4E37-B8AC-8DE01A2F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5A6F569-1D37-4119-9842-8C999EAC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59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E8ADFCE-294E-4EC8-849E-0EACA9D9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CA5BE25-DD99-432F-98EB-188A7B55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7E70D8-6736-4038-8905-FDC91A3A3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45F1-9B03-4DF7-ADFC-0AD7FAF98203}" type="datetimeFigureOut">
              <a:rPr lang="da-DK" smtClean="0"/>
              <a:t>23-10-2018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DE3582-4204-4AF1-A563-AC3699779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40A00E-B23F-4DB1-8E54-F625651B1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53F2-7BFC-47F7-94FA-4F04CFE80F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52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0699450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https_%2F%2Fvimeo.com%2F10699450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https_%2F%2Fvimeo.com%2F1069945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https_%2F%2Fvimeo.com%2F10699450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The link to the autumn film – Visit Faroe Islands</a:t>
            </a:r>
            <a:endParaRPr lang="en-GB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u="sng" dirty="0">
                <a:hlinkClick r:id="rId2"/>
              </a:rPr>
              <a:t>https://vimeo.com/106994501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357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0C9E782CE8834FB50E399BC115145B" ma:contentTypeVersion="8" ma:contentTypeDescription="Create a new document." ma:contentTypeScope="" ma:versionID="cdc61e6945d81a656dd065f0985bc1ba">
  <xsd:schema xmlns:xsd="http://www.w3.org/2001/XMLSchema" xmlns:xs="http://www.w3.org/2001/XMLSchema" xmlns:p="http://schemas.microsoft.com/office/2006/metadata/properties" xmlns:ns2="9e0d82ad-383c-44b0-97fd-3d9cfbd582db" xmlns:ns3="601baceb-6d4b-4ed5-9888-75648c6e8385" targetNamespace="http://schemas.microsoft.com/office/2006/metadata/properties" ma:root="true" ma:fieldsID="7345b0e68f26baa07156afc7ba820542" ns2:_="" ns3:_="">
    <xsd:import namespace="9e0d82ad-383c-44b0-97fd-3d9cfbd582db"/>
    <xsd:import namespace="601baceb-6d4b-4ed5-9888-75648c6e83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d82ad-383c-44b0-97fd-3d9cfbd5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baceb-6d4b-4ed5-9888-75648c6e83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326BD4-7CFC-4167-90E6-143614F8B81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01baceb-6d4b-4ed5-9888-75648c6e8385"/>
    <ds:schemaRef ds:uri="9e0d82ad-383c-44b0-97fd-3d9cfbd582d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0A52C3-85EC-4B0C-BCB9-AF74DE2AD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d82ad-383c-44b0-97fd-3d9cfbd582db"/>
    <ds:schemaRef ds:uri="601baceb-6d4b-4ed5-9888-75648c6e8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C37568-A953-4D91-82D5-ED5F78DA22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The link to the autumn film – Visit Faroe Islands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Birita Johansen</dc:creator>
  <cp:lastModifiedBy>Jákup Mørkøre</cp:lastModifiedBy>
  <cp:revision>15</cp:revision>
  <dcterms:created xsi:type="dcterms:W3CDTF">2018-05-07T13:28:12Z</dcterms:created>
  <dcterms:modified xsi:type="dcterms:W3CDTF">2018-10-23T12:16:01Z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0x010100280C9E782CE8834FB50E399BC115145B</vt:lpwstr>
  </property>
</Properties>
</file>